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A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6D854C-DEC8-4AF9-918B-FBC3E566DD17}" type="datetimeFigureOut">
              <a:rPr lang="zh-CN" altLang="en-US" smtClean="0"/>
              <a:t>2023/10/26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A34DDD-EF35-4AB6-972A-B160146D082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6347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4CC3F6-6674-498A-B49D-4AA0D8F22373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3951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97B348F-EF22-4686-8776-DE86428F3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720BD-96B2-44AA-AB0E-409FAA23C40B}" type="datetimeFigureOut">
              <a:rPr lang="zh-CN" altLang="en-US" smtClean="0"/>
              <a:t>2023/10/26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3BE216F-0BFE-40EF-A5DF-49CC7F540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AFF25D2-D4B8-42E6-BB01-CC59FEDD1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2C816-DACC-442D-8D97-448CD378F2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7717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AC38D7D-0EF6-4900-85A8-B4C0D9BF9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893F18D-C60F-42B9-86D9-BE983EA81F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9B975A3-CD6B-43E6-B6DC-04DF04D6A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720BD-96B2-44AA-AB0E-409FAA23C40B}" type="datetimeFigureOut">
              <a:rPr lang="zh-CN" altLang="en-US" smtClean="0"/>
              <a:t>2023/10/26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0EBCC02-DE6D-4935-B956-F385C3B42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8ABBB26-A90E-42D4-8193-6A4FCA700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2C816-DACC-442D-8D97-448CD378F2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5495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BAD4FC3A-24E8-4568-8887-C515B97C36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F72B44B-F3E4-44E9-B818-3ED823B058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BD68831-D268-4BCE-B85E-A532BAEDC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720BD-96B2-44AA-AB0E-409FAA23C40B}" type="datetimeFigureOut">
              <a:rPr lang="zh-CN" altLang="en-US" smtClean="0"/>
              <a:t>2023/10/26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4C2B62C-8338-4A7C-A385-89209BDCB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DBEF920-6302-495F-B647-E8014685D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2C816-DACC-442D-8D97-448CD378F2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7054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C34DC6F-8F65-4869-BD08-C5D340C9D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720BD-96B2-44AA-AB0E-409FAA23C40B}" type="datetimeFigureOut">
              <a:rPr lang="zh-CN" altLang="en-US" smtClean="0"/>
              <a:t>2023/10/26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866DA9C-8783-4FB9-9C6E-17B4B6006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8EFC937-4D30-477C-9E3B-AF4647580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2C816-DACC-442D-8D97-448CD378F2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6093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C5957EE-F216-41DD-A897-8414A82D1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720BD-96B2-44AA-AB0E-409FAA23C40B}" type="datetimeFigureOut">
              <a:rPr lang="zh-CN" altLang="en-US" smtClean="0"/>
              <a:t>2023/10/26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FF9484D-C8DA-4E90-8326-DCFD41639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00811E7-8E07-4C7B-AF2A-44CCFF947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2C816-DACC-442D-8D97-448CD378F2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8642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A90ADE5-11C4-41CE-AFE6-4D60D67CB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720BD-96B2-44AA-AB0E-409FAA23C40B}" type="datetimeFigureOut">
              <a:rPr lang="zh-CN" altLang="en-US" smtClean="0"/>
              <a:t>2023/10/26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8103A40-68BC-42CC-89E1-B1154401F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C49BB59-B2E8-4D2C-BEDB-0A8F91AC8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2C816-DACC-442D-8D97-448CD378F2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121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C6B2153-7ABF-4331-B68B-6494E89A4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3E957AB-801D-4A06-BA35-3F5B36D945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BCFF2EA-0A08-487C-84C1-DD1DD1CD1E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8B0A919E-B63A-485C-8088-655D60F5B3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E987EB2D-519F-4910-857E-230FFB1BEC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CBFD2DF2-5335-4FC4-891D-E8B374E82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720BD-96B2-44AA-AB0E-409FAA23C40B}" type="datetimeFigureOut">
              <a:rPr lang="zh-CN" altLang="en-US" smtClean="0"/>
              <a:t>2023/10/26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3AC8D160-64FB-468B-8A3C-FAC72FE15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F3021474-8830-4545-99FC-66D574448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2C816-DACC-442D-8D97-448CD378F2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2949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570326D-DCA4-4BE4-921F-4BE5F6459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BD49E37B-CB32-446B-9E40-27DE670FD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720BD-96B2-44AA-AB0E-409FAA23C40B}" type="datetimeFigureOut">
              <a:rPr lang="zh-CN" altLang="en-US" smtClean="0"/>
              <a:t>2023/10/26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A6BB39AF-BB1D-4F84-BE76-AC5D5C614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3686F88-344B-4E66-8D7C-28EE34748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2C816-DACC-442D-8D97-448CD378F2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5245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D39570D5-9AFC-44B2-B801-127611786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720BD-96B2-44AA-AB0E-409FAA23C40B}" type="datetimeFigureOut">
              <a:rPr lang="zh-CN" altLang="en-US" smtClean="0"/>
              <a:t>2023/10/26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A6E1C927-3127-4721-9782-F2CE96BFB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8747576-12DF-45BF-8E64-2A58D32C9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2C816-DACC-442D-8D97-448CD378F2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6905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4E7B107-F584-4050-B646-365FF0BA9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F99D4B1-7A52-403E-8D91-3732D5ADD0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535DAA4-C0FE-49AA-8CA2-6799616D3C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022B069-B825-4E2A-A2F3-E4615B23D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720BD-96B2-44AA-AB0E-409FAA23C40B}" type="datetimeFigureOut">
              <a:rPr lang="zh-CN" altLang="en-US" smtClean="0"/>
              <a:t>2023/10/26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1984CCD-269A-433E-9354-2BB92A72F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8AD956E-B6A6-44AF-84F2-B265FF91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2C816-DACC-442D-8D97-448CD378F2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6735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37C8320-158F-4C7B-A1A8-4ACE1C14E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A6DBFBAF-73AF-4075-9D45-6CFCBAB22A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5C9239E-BE67-4E9E-9D1D-117FE9A27B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A7AB12B-90EB-4912-9A61-EAD714043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720BD-96B2-44AA-AB0E-409FAA23C40B}" type="datetimeFigureOut">
              <a:rPr lang="zh-CN" altLang="en-US" smtClean="0"/>
              <a:t>2023/10/26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17BFFD8-ADE7-4ECF-B89C-7706530DA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E1F8004-C9F0-47D3-9369-6AE95566F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2C816-DACC-442D-8D97-448CD378F2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4902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8594931C-4323-4534-A5BB-2FA6A8AA1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6C13791-31FE-41F7-A181-0F90FCBF55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E1004BF-B373-472C-9755-D3C86F2952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720BD-96B2-44AA-AB0E-409FAA23C40B}" type="datetimeFigureOut">
              <a:rPr lang="zh-CN" altLang="en-US" smtClean="0"/>
              <a:t>2023/10/26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A25A053-DC0F-47C4-B231-4BB0F6116E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00956CD-1114-4F88-94FA-CF310DFFCD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2C816-DACC-442D-8D97-448CD378F2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1924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>
            <a:extLst>
              <a:ext uri="{FF2B5EF4-FFF2-40B4-BE49-F238E27FC236}">
                <a16:creationId xmlns:a16="http://schemas.microsoft.com/office/drawing/2014/main" id="{8016FA22-9AE8-E967-7D4F-6C22797DE913}"/>
              </a:ext>
            </a:extLst>
          </p:cNvPr>
          <p:cNvSpPr/>
          <p:nvPr/>
        </p:nvSpPr>
        <p:spPr>
          <a:xfrm>
            <a:off x="5211591" y="1393809"/>
            <a:ext cx="1704114" cy="23969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72812B7A-70A8-E3DB-1691-46186C860FC5}"/>
              </a:ext>
            </a:extLst>
          </p:cNvPr>
          <p:cNvSpPr txBox="1"/>
          <p:nvPr/>
        </p:nvSpPr>
        <p:spPr>
          <a:xfrm>
            <a:off x="5521619" y="3920506"/>
            <a:ext cx="1148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姓  名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E8EEAC18-686D-CBD9-35AE-0672BE0D49DB}"/>
              </a:ext>
            </a:extLst>
          </p:cNvPr>
          <p:cNvSpPr txBox="1"/>
          <p:nvPr/>
        </p:nvSpPr>
        <p:spPr>
          <a:xfrm>
            <a:off x="4813376" y="4573467"/>
            <a:ext cx="2565248" cy="1422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简历内容：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、工作单位及职务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、社会任职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1-2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D40F434B-0ECA-37E5-4A92-06C29296B85F}"/>
              </a:ext>
            </a:extLst>
          </p:cNvPr>
          <p:cNvSpPr txBox="1"/>
          <p:nvPr/>
        </p:nvSpPr>
        <p:spPr>
          <a:xfrm>
            <a:off x="5537193" y="2330677"/>
            <a:ext cx="1117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照  片</a:t>
            </a:r>
          </a:p>
        </p:txBody>
      </p:sp>
    </p:spTree>
    <p:extLst>
      <p:ext uri="{BB962C8B-B14F-4D97-AF65-F5344CB8AC3E}">
        <p14:creationId xmlns:p14="http://schemas.microsoft.com/office/powerpoint/2010/main" val="928843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1679</TotalTime>
  <Words>20</Words>
  <Application>Microsoft Office PowerPoint</Application>
  <PresentationFormat>宽屏</PresentationFormat>
  <Paragraphs>6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等线</vt:lpstr>
      <vt:lpstr>等线 Light</vt:lpstr>
      <vt:lpstr>微软雅黑</vt:lpstr>
      <vt:lpstr>Arial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主形象图</dc:title>
  <dc:creator>Medcon</dc:creator>
  <cp:lastModifiedBy>zhh</cp:lastModifiedBy>
  <cp:revision>44</cp:revision>
  <dcterms:created xsi:type="dcterms:W3CDTF">2022-03-31T05:43:00Z</dcterms:created>
  <dcterms:modified xsi:type="dcterms:W3CDTF">2023-10-26T07:28:36Z</dcterms:modified>
</cp:coreProperties>
</file>